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74" d="100"/>
          <a:sy n="74" d="100"/>
        </p:scale>
        <p:origin x="69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98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50217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98138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190486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2382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568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64449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62912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2063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527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22993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31509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1228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993073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56571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117240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55153734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a:xfrm>
            <a:off x="677334" y="2160589"/>
            <a:ext cx="8596668" cy="659757"/>
          </a:xfrm>
        </p:spPr>
        <p:txBody>
          <a:bodyPr/>
          <a:lstStyle/>
          <a:p>
            <a:r>
              <a:rPr lang="en-GB" dirty="0"/>
              <a:t>Due to having more time than anticipated we were able to create more feature for our game, these being:</a:t>
            </a:r>
          </a:p>
        </p:txBody>
      </p:sp>
      <p:pic>
        <p:nvPicPr>
          <p:cNvPr id="5" name="Picture 4" descr="A close up of a sign&#10;&#10;Description generated with high confidence">
            <a:extLst>
              <a:ext uri="{FF2B5EF4-FFF2-40B4-BE49-F238E27FC236}">
                <a16:creationId xmlns:a16="http://schemas.microsoft.com/office/drawing/2014/main" id="{659820FF-8965-4860-921D-936A5193B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145" y="2751607"/>
            <a:ext cx="2658294" cy="2149259"/>
          </a:xfrm>
          <a:prstGeom prst="rect">
            <a:avLst/>
          </a:prstGeom>
        </p:spPr>
      </p:pic>
      <p:sp>
        <p:nvSpPr>
          <p:cNvPr id="9" name="Content Placeholder 2">
            <a:extLst>
              <a:ext uri="{FF2B5EF4-FFF2-40B4-BE49-F238E27FC236}">
                <a16:creationId xmlns:a16="http://schemas.microsoft.com/office/drawing/2014/main" id="{34D02C28-8874-41C2-AF93-35EA14503845}"/>
              </a:ext>
            </a:extLst>
          </p:cNvPr>
          <p:cNvSpPr txBox="1">
            <a:spLocks/>
          </p:cNvSpPr>
          <p:nvPr/>
        </p:nvSpPr>
        <p:spPr>
          <a:xfrm>
            <a:off x="677334" y="2820346"/>
            <a:ext cx="2658294" cy="494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Destructible Terrain</a:t>
            </a:r>
          </a:p>
        </p:txBody>
      </p:sp>
      <p:sp>
        <p:nvSpPr>
          <p:cNvPr id="10" name="Content Placeholder 2">
            <a:extLst>
              <a:ext uri="{FF2B5EF4-FFF2-40B4-BE49-F238E27FC236}">
                <a16:creationId xmlns:a16="http://schemas.microsoft.com/office/drawing/2014/main" id="{8F2F6D4D-4057-4514-A040-14B2CDD7F997}"/>
              </a:ext>
            </a:extLst>
          </p:cNvPr>
          <p:cNvSpPr txBox="1">
            <a:spLocks/>
          </p:cNvSpPr>
          <p:nvPr/>
        </p:nvSpPr>
        <p:spPr>
          <a:xfrm>
            <a:off x="677334" y="3313723"/>
            <a:ext cx="2658294" cy="494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Additional Sprites</a:t>
            </a:r>
          </a:p>
        </p:txBody>
      </p:sp>
      <p:sp>
        <p:nvSpPr>
          <p:cNvPr id="11" name="Content Placeholder 2">
            <a:extLst>
              <a:ext uri="{FF2B5EF4-FFF2-40B4-BE49-F238E27FC236}">
                <a16:creationId xmlns:a16="http://schemas.microsoft.com/office/drawing/2014/main" id="{1B0A0E61-8374-4211-A2A3-DC550D86831D}"/>
              </a:ext>
            </a:extLst>
          </p:cNvPr>
          <p:cNvSpPr txBox="1">
            <a:spLocks/>
          </p:cNvSpPr>
          <p:nvPr/>
        </p:nvSpPr>
        <p:spPr>
          <a:xfrm>
            <a:off x="677334" y="3807802"/>
            <a:ext cx="2658294" cy="494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More art</a:t>
            </a:r>
          </a:p>
        </p:txBody>
      </p:sp>
      <p:pic>
        <p:nvPicPr>
          <p:cNvPr id="15" name="Picture 14">
            <a:extLst>
              <a:ext uri="{FF2B5EF4-FFF2-40B4-BE49-F238E27FC236}">
                <a16:creationId xmlns:a16="http://schemas.microsoft.com/office/drawing/2014/main" id="{D8812E24-4EF0-44DE-9492-BB43C0878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5533" y="2751607"/>
            <a:ext cx="2814798" cy="3870347"/>
          </a:xfrm>
          <a:prstGeom prst="rect">
            <a:avLst/>
          </a:prstGeom>
        </p:spPr>
      </p:pic>
    </p:spTree>
    <p:extLst>
      <p:ext uri="{BB962C8B-B14F-4D97-AF65-F5344CB8AC3E}">
        <p14:creationId xmlns:p14="http://schemas.microsoft.com/office/powerpoint/2010/main" val="5774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P spid="10" grpId="0"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normAutofit/>
          </a:bodyPr>
          <a:lstStyle/>
          <a:p>
            <a:r>
              <a:rPr lang="en-GB" dirty="0"/>
              <a:t>There was bug with the original health bars where only the first ant blueprint in the game would have a working health bar; this was due to the health bar being bound to this ant. This issue was solved by instead of binding the health bar to an ant, the ant blueprint would instead cast to the health bar, this allowed for functioning individual health bars all using the same blueprint.</a:t>
            </a:r>
          </a:p>
          <a:p>
            <a:r>
              <a:rPr lang="en-GB" dirty="0"/>
              <a:t>There were numerous bugs where the editor would return errors when trying to delete things that were already being destroyed, for example the rocks in the first level and bullets in the dead zone of the second level.  This bug was largely fixed by adding a delay after each destroy command to let it work and prevent them from stacking up on the same object as they would run on </a:t>
            </a:r>
            <a:r>
              <a:rPr lang="en-GB"/>
              <a:t>each tick.</a:t>
            </a:r>
            <a:endParaRPr lang="en-GB" dirty="0"/>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92500" lnSpcReduction="10000"/>
          </a:bodyPr>
          <a:lstStyle/>
          <a:p>
            <a:r>
              <a:rPr lang="en-GB" dirty="0"/>
              <a:t>There were issues with the original picnic table where the ants would slip off of the table during gameplay even though it seemed as if they shouldn’t, this was due to the fact that the table was slightly uneven. This was fixed by recreating the table in 3DS Max. </a:t>
            </a:r>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A36DBB-7A99-4825-B4C4-8573F7CB705E}"/>
              </a:ext>
            </a:extLst>
          </p:cNvPr>
          <p:cNvPicPr>
            <a:picLocks noChangeAspect="1"/>
          </p:cNvPicPr>
          <p:nvPr/>
        </p:nvPicPr>
        <p:blipFill>
          <a:blip r:embed="rId2"/>
          <a:stretch>
            <a:fillRect/>
          </a:stretch>
        </p:blipFill>
        <p:spPr>
          <a:xfrm>
            <a:off x="7879812" y="1664945"/>
            <a:ext cx="3634854" cy="2030378"/>
          </a:xfrm>
          <a:prstGeom prst="rect">
            <a:avLst/>
          </a:prstGeom>
        </p:spPr>
      </p:pic>
      <p:pic>
        <p:nvPicPr>
          <p:cNvPr id="5" name="Picture 4">
            <a:extLst>
              <a:ext uri="{FF2B5EF4-FFF2-40B4-BE49-F238E27FC236}">
                <a16:creationId xmlns:a16="http://schemas.microsoft.com/office/drawing/2014/main" id="{163560C8-5694-4FC4-9789-B5FFB9849901}"/>
              </a:ext>
            </a:extLst>
          </p:cNvPr>
          <p:cNvPicPr>
            <a:picLocks noChangeAspect="1"/>
          </p:cNvPicPr>
          <p:nvPr/>
        </p:nvPicPr>
        <p:blipFill rotWithShape="1">
          <a:blip r:embed="rId3"/>
          <a:srcRect t="3125"/>
          <a:stretch/>
        </p:blipFill>
        <p:spPr>
          <a:xfrm>
            <a:off x="7879812" y="3981635"/>
            <a:ext cx="3634854" cy="2059727"/>
          </a:xfrm>
          <a:prstGeom prst="rect">
            <a:avLst/>
          </a:prstGeom>
        </p:spPr>
      </p:pic>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0" y="-662782"/>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0" y="0"/>
            <a:ext cx="12192000" cy="6908800"/>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0" y="-64554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0" y="0"/>
            <a:ext cx="12192000" cy="6910124"/>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208081" y="466562"/>
            <a:ext cx="4005365" cy="5905522"/>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898284" y="312120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57" y="1411310"/>
            <a:ext cx="5563776" cy="368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tretch/>
        </p:blipFill>
        <p:spPr>
          <a:xfrm>
            <a:off x="5326940" y="2803761"/>
            <a:ext cx="6640654" cy="3881437"/>
          </a:xfrm>
          <a:prstGeom prst="rect">
            <a:avLst/>
          </a:prstGeom>
        </p:spPr>
      </p:pic>
    </p:spTree>
    <p:extLst>
      <p:ext uri="{BB962C8B-B14F-4D97-AF65-F5344CB8AC3E}">
        <p14:creationId xmlns:p14="http://schemas.microsoft.com/office/powerpoint/2010/main" val="355682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440</TotalTime>
  <Words>671</Words>
  <Application>Microsoft Office PowerPoint</Application>
  <PresentationFormat>Widescreen</PresentationFormat>
  <Paragraphs>34</Paragraphs>
  <Slides>14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vt:lpstr>
      <vt:lpstr>Level design from concept to engine (Stanley)</vt:lpstr>
      <vt:lpstr>Extra features added (Danny)</vt:lpstr>
      <vt:lpstr>Bugs – Coding (Gary)</vt:lpstr>
      <vt:lpstr>Bugs – Graphics (Gary)</vt:lpstr>
      <vt:lpstr>Conclusion (Danny)</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Stanley Blakemore</cp:lastModifiedBy>
  <cp:revision>23</cp:revision>
  <dcterms:created xsi:type="dcterms:W3CDTF">2018-04-18T14:44:37Z</dcterms:created>
  <dcterms:modified xsi:type="dcterms:W3CDTF">2018-04-21T22:37:28Z</dcterms:modified>
</cp:coreProperties>
</file>